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82" r:id="rId2"/>
  </p:sldMasterIdLst>
  <p:notesMasterIdLst>
    <p:notesMasterId r:id="rId11"/>
  </p:notesMasterIdLst>
  <p:handoutMasterIdLst>
    <p:handoutMasterId r:id="rId12"/>
  </p:handoutMasterIdLst>
  <p:sldIdLst>
    <p:sldId id="546" r:id="rId3"/>
    <p:sldId id="538" r:id="rId4"/>
    <p:sldId id="540" r:id="rId5"/>
    <p:sldId id="541" r:id="rId6"/>
    <p:sldId id="542" r:id="rId7"/>
    <p:sldId id="543" r:id="rId8"/>
    <p:sldId id="544" r:id="rId9"/>
    <p:sldId id="545" r:id="rId10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or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01" autoAdjust="0"/>
    <p:restoredTop sz="93421" autoAdjust="0"/>
  </p:normalViewPr>
  <p:slideViewPr>
    <p:cSldViewPr>
      <p:cViewPr varScale="1">
        <p:scale>
          <a:sx n="130" d="100"/>
          <a:sy n="130" d="100"/>
        </p:scale>
        <p:origin x="688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41" d="100"/>
          <a:sy n="41" d="100"/>
        </p:scale>
        <p:origin x="-2395" y="-7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2A3C21D-F798-4A7C-9EF4-D079ADC685A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A147BC-CB1B-42FE-B3F9-CB9FAEA7B4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0F81F1B-A056-A344-9DB9-0750104BC090}" type="datetimeFigureOut">
              <a:rPr lang="es-MX"/>
              <a:pPr>
                <a:defRPr/>
              </a:pPr>
              <a:t>30/10/19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9FF76D-C681-47AF-9148-F609DADBCB1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B2C3E9-F491-413E-8840-078EA33B9C4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3A7D69C-3E9D-0841-93B4-B34E964A2680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05F705F-FB7C-481D-B761-67575BB0F4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ADE29C-D209-49A1-8F4F-3D1094D2282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26A0695-C299-BC4C-9C6C-1F7B67652CF1}" type="datetimeFigureOut">
              <a:rPr lang="en-US"/>
              <a:pPr>
                <a:defRPr/>
              </a:pPr>
              <a:t>10/30/19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CCBD153A-6FA3-4BCB-97E2-C458041E66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97A77D2-5FCB-45FE-B896-74EA43204F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FC4492-9E10-4CD6-B428-221CD0EE8E7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24AACD-CB69-4566-83C4-330FBCA9BA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F11D12F-4026-7848-B9F3-92D114AA90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6030622C-E2CF-2940-9FF7-B38EAD91C755}"/>
              </a:ext>
            </a:extLst>
          </p:cNvPr>
          <p:cNvSpPr/>
          <p:nvPr userDrawn="1"/>
        </p:nvSpPr>
        <p:spPr>
          <a:xfrm>
            <a:off x="0" y="0"/>
            <a:ext cx="250825" cy="5143500"/>
          </a:xfrm>
          <a:prstGeom prst="rect">
            <a:avLst/>
          </a:prstGeom>
          <a:solidFill>
            <a:srgbClr val="FF8E18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21">
            <a:extLst>
              <a:ext uri="{FF2B5EF4-FFF2-40B4-BE49-F238E27FC236}">
                <a16:creationId xmlns:a16="http://schemas.microsoft.com/office/drawing/2014/main" id="{FB80FA76-6BD1-E042-AC15-E3E6FF54529B}"/>
              </a:ext>
            </a:extLst>
          </p:cNvPr>
          <p:cNvSpPr/>
          <p:nvPr userDrawn="1"/>
        </p:nvSpPr>
        <p:spPr>
          <a:xfrm>
            <a:off x="8532813" y="1946275"/>
            <a:ext cx="93662" cy="960438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8100000" scaled="1"/>
            <a:tileRect/>
          </a:gra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27944146-5929-1C4E-86D5-B6800BE57CC0}"/>
              </a:ext>
            </a:extLst>
          </p:cNvPr>
          <p:cNvSpPr/>
          <p:nvPr userDrawn="1"/>
        </p:nvSpPr>
        <p:spPr>
          <a:xfrm>
            <a:off x="8532813" y="3003550"/>
            <a:ext cx="71437" cy="485775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1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1">
                  <a:lumMod val="50000"/>
                  <a:lumOff val="50000"/>
                  <a:tint val="23500"/>
                  <a:satMod val="160000"/>
                </a:schemeClr>
              </a:gs>
            </a:gsLst>
            <a:lin ang="8100000" scaled="1"/>
            <a:tileRect/>
          </a:gra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187624" y="2301720"/>
            <a:ext cx="7308304" cy="580932"/>
          </a:xfrm>
        </p:spPr>
        <p:txBody>
          <a:bodyPr anchor="t"/>
          <a:lstStyle>
            <a:lvl1pPr algn="r">
              <a:defRPr sz="3200" b="1">
                <a:solidFill>
                  <a:srgbClr val="FF8E1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483769" y="3003798"/>
            <a:ext cx="6020197" cy="400050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rgbClr val="FF0000"/>
                </a:solidFill>
                <a:latin typeface="Arial" pitchFamily="34" charset="0"/>
                <a:ea typeface="+mj-lt"/>
                <a:cs typeface="Arial" pitchFamily="34" charset="0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687257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AED43841-3772-5146-B958-7A8A9C189E64}"/>
              </a:ext>
            </a:extLst>
          </p:cNvPr>
          <p:cNvSpPr/>
          <p:nvPr userDrawn="1"/>
        </p:nvSpPr>
        <p:spPr>
          <a:xfrm>
            <a:off x="0" y="2857500"/>
            <a:ext cx="9144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22717C-9F52-4A37-85B9-FD48F3E55A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28789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spcCol="0" rtlCol="0" fromWordArt="0" anchor="ctr" forceAA="0"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s-ES" altLang="ko-KR" noProof="0"/>
              <a:t>Haga clic en el icono para agregar una imagen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8091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130424"/>
            <a:ext cx="8229600" cy="343954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6F64D7-CBB9-6146-BC6E-013FE8E5EC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0" y="4767263"/>
            <a:ext cx="2289175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0DA20-4FE0-C54C-AFFC-BDA2ACAB7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775" y="4767263"/>
            <a:ext cx="35052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907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E7C04461-2903-E047-ADF0-06CC1B42DABD}"/>
              </a:ext>
            </a:extLst>
          </p:cNvPr>
          <p:cNvSpPr/>
          <p:nvPr/>
        </p:nvSpPr>
        <p:spPr>
          <a:xfrm>
            <a:off x="914400" y="2114550"/>
            <a:ext cx="7315200" cy="960438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3FE59B47-57C5-A04F-BF71-68A5124CC0F1}"/>
              </a:ext>
            </a:extLst>
          </p:cNvPr>
          <p:cNvSpPr/>
          <p:nvPr/>
        </p:nvSpPr>
        <p:spPr>
          <a:xfrm>
            <a:off x="914400" y="2114550"/>
            <a:ext cx="228600" cy="960438"/>
          </a:xfrm>
          <a:prstGeom prst="rect">
            <a:avLst/>
          </a:prstGeom>
          <a:solidFill>
            <a:srgbClr val="FF8E18"/>
          </a:solidFill>
          <a:ln w="6350" cap="rnd" cmpd="sng" algn="ctr">
            <a:solidFill>
              <a:srgbClr val="FF8E18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228850"/>
            <a:ext cx="6858000" cy="800100"/>
          </a:xfrm>
        </p:spPr>
        <p:txBody>
          <a:bodyPr anchor="t"/>
          <a:lstStyle>
            <a:lvl1pPr algn="r">
              <a:buNone/>
              <a:defRPr sz="32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3200400"/>
            <a:ext cx="6781800" cy="857250"/>
          </a:xfrm>
        </p:spPr>
        <p:txBody>
          <a:bodyPr/>
          <a:lstStyle>
            <a:lvl1pPr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63D91F7-4952-C54B-B853-50E6596F2B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0" y="4765675"/>
            <a:ext cx="2286000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B3B4778-F7E1-214A-8EED-4DF079F53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775" y="4765675"/>
            <a:ext cx="3475038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504F270-50A9-074B-B0EE-29D50BA8C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9975" y="4765675"/>
            <a:ext cx="1520825" cy="274638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7CBB17C4-451C-A94E-9447-2E4DF40451A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780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4041648" cy="3703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912114"/>
            <a:ext cx="4041648" cy="3703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8E1379-C66A-9048-BCCE-EA609C05C5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0" y="4767263"/>
            <a:ext cx="2289175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7BF228-B73F-3D43-B480-73A94D7FE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775" y="4767263"/>
            <a:ext cx="35052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258A4D-E1D0-8B41-8D5C-0AC5AC9E7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2775" y="4767263"/>
            <a:ext cx="19812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CDE42E21-61B9-DF42-BD0D-3086C564D5F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93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64406"/>
            <a:ext cx="4040188" cy="514350"/>
          </a:xfrm>
          <a:noFill/>
          <a:ln>
            <a:noFill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1" y="971550"/>
            <a:ext cx="4041775" cy="51435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1600200"/>
            <a:ext cx="4038600" cy="3028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1600200"/>
            <a:ext cx="4038600" cy="3028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C241DB-897F-0C40-A464-3B3BF9ADD6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0" y="4767263"/>
            <a:ext cx="2289175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7CDE70-B5C2-8B43-B2C7-53E88925A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775" y="4767263"/>
            <a:ext cx="35052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D2C007-3DF6-7C4E-8E0F-DB0386C77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2775" y="4767263"/>
            <a:ext cx="19812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EA854F84-9DF0-7D4F-A61F-19E3377C1D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518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5">
            <a:extLst>
              <a:ext uri="{FF2B5EF4-FFF2-40B4-BE49-F238E27FC236}">
                <a16:creationId xmlns:a16="http://schemas.microsoft.com/office/drawing/2014/main" id="{709E63BF-A313-6B4E-ADAB-A939469CC05B}"/>
              </a:ext>
            </a:extLst>
          </p:cNvPr>
          <p:cNvSpPr>
            <a:spLocks noChangeAspect="1"/>
          </p:cNvSpPr>
          <p:nvPr/>
        </p:nvSpPr>
        <p:spPr>
          <a:xfrm rot="5400000">
            <a:off x="442912" y="4835526"/>
            <a:ext cx="142875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996E4A37-0AAE-D94C-A943-50E9576D2D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0" y="4767263"/>
            <a:ext cx="2289175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AEF477F-7C1F-D642-BF56-BA83854CB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775" y="4767263"/>
            <a:ext cx="35052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775DB0AE-E113-3444-974C-931FCD656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2775" y="4767263"/>
            <a:ext cx="19812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400" b="1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fld id="{A5920F3E-B1D4-3A4C-B537-AF7CFE4C56D2}" type="slidenum">
              <a:rPr lang="en-US"/>
              <a:pPr>
                <a:defRPr/>
              </a:pPr>
              <a:t>‹#›</a:t>
            </a:fld>
            <a:endParaRPr lang="en-US" sz="18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241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3">
            <a:extLst>
              <a:ext uri="{FF2B5EF4-FFF2-40B4-BE49-F238E27FC236}">
                <a16:creationId xmlns:a16="http://schemas.microsoft.com/office/drawing/2014/main" id="{8A393133-29B2-1B4E-A972-032029559584}"/>
              </a:ext>
            </a:extLst>
          </p:cNvPr>
          <p:cNvSpPr/>
          <p:nvPr userDrawn="1"/>
        </p:nvSpPr>
        <p:spPr>
          <a:xfrm>
            <a:off x="0" y="4732338"/>
            <a:ext cx="7956550" cy="357187"/>
          </a:xfrm>
          <a:prstGeom prst="rect">
            <a:avLst/>
          </a:prstGeom>
          <a:solidFill>
            <a:srgbClr val="FF8E18">
              <a:alpha val="25098"/>
            </a:srgbClr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34">
            <a:extLst>
              <a:ext uri="{FF2B5EF4-FFF2-40B4-BE49-F238E27FC236}">
                <a16:creationId xmlns:a16="http://schemas.microsoft.com/office/drawing/2014/main" id="{78E417DE-BEEE-1B4E-A580-CCD97ADAA1BC}"/>
              </a:ext>
            </a:extLst>
          </p:cNvPr>
          <p:cNvSpPr/>
          <p:nvPr userDrawn="1"/>
        </p:nvSpPr>
        <p:spPr>
          <a:xfrm>
            <a:off x="0" y="0"/>
            <a:ext cx="323850" cy="5143500"/>
          </a:xfrm>
          <a:prstGeom prst="rect">
            <a:avLst/>
          </a:prstGeom>
          <a:solidFill>
            <a:srgbClr val="FF8E18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35">
            <a:extLst>
              <a:ext uri="{FF2B5EF4-FFF2-40B4-BE49-F238E27FC236}">
                <a16:creationId xmlns:a16="http://schemas.microsoft.com/office/drawing/2014/main" id="{9281D503-DB38-B64A-B429-63DC44F4132A}"/>
              </a:ext>
            </a:extLst>
          </p:cNvPr>
          <p:cNvSpPr/>
          <p:nvPr userDrawn="1"/>
        </p:nvSpPr>
        <p:spPr>
          <a:xfrm flipV="1">
            <a:off x="0" y="4948238"/>
            <a:ext cx="9144000" cy="195262"/>
          </a:xfrm>
          <a:prstGeom prst="rect">
            <a:avLst/>
          </a:prstGeom>
          <a:solidFill>
            <a:srgbClr val="FF0000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36">
            <a:extLst>
              <a:ext uri="{FF2B5EF4-FFF2-40B4-BE49-F238E27FC236}">
                <a16:creationId xmlns:a16="http://schemas.microsoft.com/office/drawing/2014/main" id="{5B6FDCD4-C863-A940-B4B9-20CCC1A84167}"/>
              </a:ext>
            </a:extLst>
          </p:cNvPr>
          <p:cNvSpPr/>
          <p:nvPr userDrawn="1"/>
        </p:nvSpPr>
        <p:spPr>
          <a:xfrm flipV="1">
            <a:off x="80963" y="3516313"/>
            <a:ext cx="387350" cy="1627187"/>
          </a:xfrm>
          <a:prstGeom prst="rect">
            <a:avLst/>
          </a:prstGeom>
          <a:solidFill>
            <a:srgbClr val="FF8E18">
              <a:alpha val="25098"/>
            </a:srgbClr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37">
            <a:extLst>
              <a:ext uri="{FF2B5EF4-FFF2-40B4-BE49-F238E27FC236}">
                <a16:creationId xmlns:a16="http://schemas.microsoft.com/office/drawing/2014/main" id="{A0C6A429-4DFF-894F-9232-4FD273A040FA}"/>
              </a:ext>
            </a:extLst>
          </p:cNvPr>
          <p:cNvSpPr/>
          <p:nvPr userDrawn="1"/>
        </p:nvSpPr>
        <p:spPr>
          <a:xfrm flipV="1">
            <a:off x="8748713" y="-236538"/>
            <a:ext cx="682625" cy="677863"/>
          </a:xfrm>
          <a:prstGeom prst="rect">
            <a:avLst/>
          </a:prstGeom>
          <a:solidFill>
            <a:srgbClr val="FF0000">
              <a:alpha val="25098"/>
            </a:srgbClr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38">
            <a:extLst>
              <a:ext uri="{FF2B5EF4-FFF2-40B4-BE49-F238E27FC236}">
                <a16:creationId xmlns:a16="http://schemas.microsoft.com/office/drawing/2014/main" id="{3D6C1E2D-1A2D-6740-8BC4-7DD332C2674A}"/>
              </a:ext>
            </a:extLst>
          </p:cNvPr>
          <p:cNvSpPr/>
          <p:nvPr userDrawn="1"/>
        </p:nvSpPr>
        <p:spPr>
          <a:xfrm flipV="1">
            <a:off x="8532813" y="180975"/>
            <a:ext cx="395287" cy="392113"/>
          </a:xfrm>
          <a:prstGeom prst="rect">
            <a:avLst/>
          </a:prstGeom>
          <a:solidFill>
            <a:srgbClr val="FF8E18">
              <a:alpha val="25098"/>
            </a:srgbClr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Rectangle 39">
            <a:extLst>
              <a:ext uri="{FF2B5EF4-FFF2-40B4-BE49-F238E27FC236}">
                <a16:creationId xmlns:a16="http://schemas.microsoft.com/office/drawing/2014/main" id="{CE151D9E-6A57-4348-9B28-40927029E4BD}"/>
              </a:ext>
            </a:extLst>
          </p:cNvPr>
          <p:cNvSpPr/>
          <p:nvPr userDrawn="1"/>
        </p:nvSpPr>
        <p:spPr>
          <a:xfrm flipV="1">
            <a:off x="8316913" y="-74613"/>
            <a:ext cx="611187" cy="392113"/>
          </a:xfrm>
          <a:prstGeom prst="rect">
            <a:avLst/>
          </a:prstGeom>
          <a:solidFill>
            <a:srgbClr val="FF8E18">
              <a:alpha val="56078"/>
            </a:srgbClr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1" name="Picture 41">
            <a:extLst>
              <a:ext uri="{FF2B5EF4-FFF2-40B4-BE49-F238E27FC236}">
                <a16:creationId xmlns:a16="http://schemas.microsoft.com/office/drawing/2014/main" id="{F1CCE390-3297-E945-B175-94950A8C47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013" y="4300538"/>
            <a:ext cx="917575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Title Placeholder 21"/>
          <p:cNvSpPr>
            <a:spLocks noGrp="1"/>
          </p:cNvSpPr>
          <p:nvPr>
            <p:ph type="title"/>
          </p:nvPr>
        </p:nvSpPr>
        <p:spPr>
          <a:xfrm>
            <a:off x="457200" y="114300"/>
            <a:ext cx="8229600" cy="74295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Text Placeholder 1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3682746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13">
            <a:extLst>
              <a:ext uri="{FF2B5EF4-FFF2-40B4-BE49-F238E27FC236}">
                <a16:creationId xmlns:a16="http://schemas.microsoft.com/office/drawing/2014/main" id="{C3E993BB-9D69-CD41-9CE6-4666E06AD2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0" y="4767263"/>
            <a:ext cx="2289175" cy="274637"/>
          </a:xfrm>
          <a:prstGeom prst="rect">
            <a:avLst/>
          </a:prstGeom>
        </p:spPr>
        <p:txBody>
          <a:bodyPr vert="horz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40B9EEF1-5A32-A24F-9745-2A6E6BDD9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775" y="4767263"/>
            <a:ext cx="3505200" cy="274637"/>
          </a:xfrm>
          <a:prstGeom prst="rect">
            <a:avLst/>
          </a:prstGeom>
        </p:spPr>
        <p:txBody>
          <a:bodyPr vert="horz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" name="Slide Number Placeholder 22">
            <a:extLst>
              <a:ext uri="{FF2B5EF4-FFF2-40B4-BE49-F238E27FC236}">
                <a16:creationId xmlns:a16="http://schemas.microsoft.com/office/drawing/2014/main" id="{6196E9CC-9F66-DC40-BB94-15D65B9B4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2775" y="4767263"/>
            <a:ext cx="1981200" cy="274637"/>
          </a:xfrm>
          <a:prstGeom prst="rect">
            <a:avLst/>
          </a:prstGeom>
        </p:spPr>
        <p:txBody>
          <a:bodyPr vert="horz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400" b="1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fld id="{0760FBC9-9E6F-2C4C-B709-413598DF7DC1}" type="slidenum">
              <a:rPr lang="en-US"/>
              <a:pPr>
                <a:defRPr/>
              </a:pPr>
              <a:t>‹#›</a:t>
            </a:fld>
            <a:endParaRPr lang="en-US" sz="1600" b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947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F2D21-249C-B745-B8D7-7FA47DF827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0" y="4767263"/>
            <a:ext cx="2289175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78E6A0-6073-3E46-9943-6D11F53DD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775" y="4767263"/>
            <a:ext cx="35052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85151-6758-9C43-BCF6-1F35D6366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2775" y="4767263"/>
            <a:ext cx="19812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400" b="1">
                <a:solidFill>
                  <a:srgbClr val="FFFFFF"/>
                </a:solidFill>
                <a:latin typeface="+mn-lt"/>
              </a:defRPr>
            </a:lvl1pPr>
          </a:lstStyle>
          <a:p>
            <a:pPr>
              <a:defRPr/>
            </a:pPr>
            <a:fld id="{3CD00A0F-8020-694A-8373-A45CF69B4645}" type="slidenum">
              <a:rPr lang="en-US"/>
              <a:pPr>
                <a:defRPr/>
              </a:pPr>
              <a:t>‹#›</a:t>
            </a:fld>
            <a:endParaRPr lang="en-US" sz="1800" b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8467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1704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>
            <a:extLst>
              <a:ext uri="{FF2B5EF4-FFF2-40B4-BE49-F238E27FC236}">
                <a16:creationId xmlns:a16="http://schemas.microsoft.com/office/drawing/2014/main" id="{CE0D0F67-63F3-0E48-8157-94963B86A2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14300"/>
            <a:ext cx="8229600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s-MX"/>
              <a:t>Click to edit Master title style</a:t>
            </a:r>
          </a:p>
        </p:txBody>
      </p:sp>
      <p:sp>
        <p:nvSpPr>
          <p:cNvPr id="1027" name="Text Placeholder 12">
            <a:extLst>
              <a:ext uri="{FF2B5EF4-FFF2-40B4-BE49-F238E27FC236}">
                <a16:creationId xmlns:a16="http://schemas.microsoft.com/office/drawing/2014/main" id="{25BCB45E-C75A-CC47-AF14-B5C2B245732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914400"/>
            <a:ext cx="8229600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s-MX"/>
              <a:t>Click to edit Master text styles</a:t>
            </a:r>
          </a:p>
          <a:p>
            <a:pPr lvl="1"/>
            <a:r>
              <a:rPr lang="en-US" altLang="es-MX"/>
              <a:t>Second level</a:t>
            </a:r>
          </a:p>
          <a:p>
            <a:pPr lvl="2"/>
            <a:r>
              <a:rPr lang="en-US" altLang="es-MX"/>
              <a:t>Third level</a:t>
            </a:r>
          </a:p>
          <a:p>
            <a:pPr lvl="3"/>
            <a:r>
              <a:rPr lang="en-US" altLang="es-MX"/>
              <a:t>Fourth level</a:t>
            </a:r>
          </a:p>
          <a:p>
            <a:pPr lvl="4"/>
            <a:r>
              <a:rPr lang="en-US" altLang="es-MX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AA7C18-C07B-4488-A909-4D3AA204F3B7}"/>
              </a:ext>
            </a:extLst>
          </p:cNvPr>
          <p:cNvSpPr/>
          <p:nvPr userDrawn="1"/>
        </p:nvSpPr>
        <p:spPr>
          <a:xfrm>
            <a:off x="0" y="0"/>
            <a:ext cx="323850" cy="5143500"/>
          </a:xfrm>
          <a:prstGeom prst="rect">
            <a:avLst/>
          </a:prstGeom>
          <a:solidFill>
            <a:srgbClr val="FF8E18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677430-B12E-46D2-B51D-4BCA2384BEBC}"/>
              </a:ext>
            </a:extLst>
          </p:cNvPr>
          <p:cNvSpPr/>
          <p:nvPr userDrawn="1"/>
        </p:nvSpPr>
        <p:spPr>
          <a:xfrm flipV="1">
            <a:off x="80963" y="3516313"/>
            <a:ext cx="387350" cy="1627187"/>
          </a:xfrm>
          <a:prstGeom prst="rect">
            <a:avLst/>
          </a:prstGeom>
          <a:solidFill>
            <a:srgbClr val="FF8E18">
              <a:alpha val="25098"/>
            </a:srgbClr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47" r:id="rId2"/>
    <p:sldLayoutId id="2147483948" r:id="rId3"/>
    <p:sldLayoutId id="2147483949" r:id="rId4"/>
    <p:sldLayoutId id="2147483950" r:id="rId5"/>
    <p:sldLayoutId id="2147483951" r:id="rId6"/>
    <p:sldLayoutId id="2147483952" r:id="rId7"/>
    <p:sldLayoutId id="2147483953" r:id="rId8"/>
    <p:sldLayoutId id="2147483945" r:id="rId9"/>
    <p:sldLayoutId id="2147483954" r:id="rId10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Arial" pitchFamily="34" charset="0"/>
          <a:ea typeface="+mj-ea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rgbClr val="FF0000"/>
        </a:buClr>
        <a:buSzPct val="76000"/>
        <a:buFont typeface="Wingdings" pitchFamily="2" charset="2"/>
        <a:buChar char="q"/>
        <a:defRPr sz="2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547688" indent="-273050" algn="l" rtl="0" eaLnBrk="0" fontAlgn="base" hangingPunct="0">
        <a:spcBef>
          <a:spcPts val="500"/>
        </a:spcBef>
        <a:spcAft>
          <a:spcPct val="0"/>
        </a:spcAft>
        <a:buClr>
          <a:srgbClr val="FF0000"/>
        </a:buClr>
        <a:buSzPct val="76000"/>
        <a:buFont typeface="Wingdings" pitchFamily="2" charset="2"/>
        <a:buChar char="q"/>
        <a:defRPr sz="2300" kern="1200">
          <a:solidFill>
            <a:schemeClr val="tx2"/>
          </a:solidFill>
          <a:latin typeface="Arial" pitchFamily="34" charset="0"/>
          <a:ea typeface="+mn-ea"/>
          <a:cs typeface="Arial" pitchFamily="34" charset="0"/>
        </a:defRPr>
      </a:lvl2pPr>
      <a:lvl3pPr marL="822325" indent="-228600" algn="l" rtl="0" eaLnBrk="0" fontAlgn="base" hangingPunct="0">
        <a:spcBef>
          <a:spcPts val="500"/>
        </a:spcBef>
        <a:spcAft>
          <a:spcPct val="0"/>
        </a:spcAft>
        <a:buClr>
          <a:srgbClr val="FF0000"/>
        </a:buClr>
        <a:buSzPct val="76000"/>
        <a:buFont typeface="Wingdings" pitchFamily="2" charset="2"/>
        <a:buChar char="q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096963" indent="-228600" algn="l" rtl="0" eaLnBrk="0" fontAlgn="base" hangingPunct="0">
        <a:spcBef>
          <a:spcPts val="400"/>
        </a:spcBef>
        <a:spcAft>
          <a:spcPct val="0"/>
        </a:spcAft>
        <a:buClr>
          <a:srgbClr val="FF0000"/>
        </a:buClr>
        <a:buSzPct val="70000"/>
        <a:buFont typeface="Wingdings" pitchFamily="2" charset="2"/>
        <a:buChar char="q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371600" indent="-228600" algn="l" rtl="0" eaLnBrk="0" fontAlgn="base" hangingPunct="0">
        <a:spcBef>
          <a:spcPts val="300"/>
        </a:spcBef>
        <a:spcAft>
          <a:spcPct val="0"/>
        </a:spcAft>
        <a:buClr>
          <a:srgbClr val="FF0000"/>
        </a:buClr>
        <a:buSzPct val="70000"/>
        <a:buFont typeface="Wingdings" pitchFamily="2" charset="2"/>
        <a:buChar char="q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5465F18-ED6D-2849-B232-653909934B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455" y="915566"/>
            <a:ext cx="7308304" cy="580932"/>
          </a:xfrm>
        </p:spPr>
        <p:txBody>
          <a:bodyPr/>
          <a:lstStyle/>
          <a:p>
            <a:r>
              <a:rPr lang="en-US" dirty="0" err="1"/>
              <a:t>Nombre</a:t>
            </a:r>
            <a:r>
              <a:rPr lang="en-US" dirty="0"/>
              <a:t> del Proyecto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E74A9BCD-AB4B-5D43-85AD-F05A505423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5562" y="1590309"/>
            <a:ext cx="6020197" cy="40005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Ubicación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DE2C53-3FF9-8342-A85A-2B409F57057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51520" y="195486"/>
            <a:ext cx="1808895" cy="477838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7CF29763-3192-0E44-8705-80A0D2F78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312" y="247080"/>
            <a:ext cx="1582738" cy="37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DC4F784D-7DB2-CF41-9BD4-E2CE2D0AF6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703730"/>
              </p:ext>
            </p:extLst>
          </p:nvPr>
        </p:nvGraphicFramePr>
        <p:xfrm>
          <a:off x="1723607" y="2373734"/>
          <a:ext cx="6096000" cy="18542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24875428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0154841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64546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Equipo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Alumnos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Asesor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Posgrado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Líder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Viakable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589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1973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9079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7263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847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1351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F6B3BA-6E27-4E87-B353-1BA866E620FC}"/>
              </a:ext>
            </a:extLst>
          </p:cNvPr>
          <p:cNvSpPr txBox="1">
            <a:spLocks/>
          </p:cNvSpPr>
          <p:nvPr/>
        </p:nvSpPr>
        <p:spPr>
          <a:xfrm>
            <a:off x="1336675" y="422275"/>
            <a:ext cx="6602413" cy="693738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Aft>
                <a:spcPts val="0"/>
              </a:spcAft>
              <a:defRPr/>
            </a:pPr>
            <a:r>
              <a:rPr lang="es-MX" sz="3600" dirty="0">
                <a:latin typeface="Calibri" panose="020F0502020204030204" pitchFamily="34" charset="0"/>
                <a:cs typeface="Calibri" panose="020F0502020204030204" pitchFamily="34" charset="0"/>
              </a:rPr>
              <a:t>Metodología CRISP-DM</a:t>
            </a:r>
            <a:br>
              <a:rPr lang="es-MX" sz="40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Cross- </a:t>
            </a:r>
            <a:r>
              <a:rPr lang="es-MX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Industry</a:t>
            </a: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 Standard </a:t>
            </a:r>
            <a:r>
              <a:rPr lang="es-MX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Process</a:t>
            </a: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MX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 Data </a:t>
            </a:r>
            <a:r>
              <a:rPr lang="es-MX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Mining</a:t>
            </a:r>
            <a:r>
              <a:rPr lang="es-MX" sz="1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s-MX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76">
            <a:extLst>
              <a:ext uri="{FF2B5EF4-FFF2-40B4-BE49-F238E27FC236}">
                <a16:creationId xmlns:a16="http://schemas.microsoft.com/office/drawing/2014/main" id="{1E835EEA-8AB5-4366-AA2C-0D184947887D}"/>
              </a:ext>
            </a:extLst>
          </p:cNvPr>
          <p:cNvSpPr txBox="1"/>
          <p:nvPr/>
        </p:nvSpPr>
        <p:spPr>
          <a:xfrm>
            <a:off x="1287463" y="3470275"/>
            <a:ext cx="1795462" cy="7842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200" b="1" dirty="0">
                <a:solidFill>
                  <a:srgbClr val="44546A"/>
                </a:solidFill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Comprensión del negocio</a:t>
            </a:r>
            <a:br>
              <a:rPr lang="es-MX" sz="1200" b="1" dirty="0">
                <a:solidFill>
                  <a:srgbClr val="44546A"/>
                </a:solidFill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</a:br>
            <a:endParaRPr lang="es-MX" sz="1200" b="1" dirty="0">
              <a:solidFill>
                <a:srgbClr val="44546A"/>
              </a:solidFill>
              <a:latin typeface="Calibri" panose="020F0502020204030204" pitchFamily="34" charset="0"/>
              <a:ea typeface="Adobe Gothic Std B" panose="020B0800000000000000" pitchFamily="34" charset="-128"/>
              <a:cs typeface="Calibri" panose="020F0502020204030204" pitchFamily="34" charset="0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050" dirty="0"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Entender los objetivos del proyecto</a:t>
            </a:r>
          </a:p>
        </p:txBody>
      </p:sp>
      <p:sp>
        <p:nvSpPr>
          <p:cNvPr id="5" name="TextBox 79">
            <a:extLst>
              <a:ext uri="{FF2B5EF4-FFF2-40B4-BE49-F238E27FC236}">
                <a16:creationId xmlns:a16="http://schemas.microsoft.com/office/drawing/2014/main" id="{7103CC13-4EAB-46C6-9347-D87BAB4E0998}"/>
              </a:ext>
            </a:extLst>
          </p:cNvPr>
          <p:cNvSpPr txBox="1"/>
          <p:nvPr/>
        </p:nvSpPr>
        <p:spPr>
          <a:xfrm>
            <a:off x="2352675" y="1409700"/>
            <a:ext cx="2052638" cy="946150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s-MX"/>
            </a:defPPr>
            <a:lvl1pPr algn="ctr">
              <a:defRPr sz="1000" b="1">
                <a:solidFill>
                  <a:srgbClr val="44546A"/>
                </a:solidFill>
                <a:latin typeface="Century Gothic" panose="020B0502020202020204" pitchFamily="34" charset="0"/>
                <a:ea typeface="Adobe Gothic Std B" panose="020B0800000000000000" pitchFamily="34" charset="-128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200" dirty="0">
                <a:latin typeface="Calibri" panose="020F0502020204030204" pitchFamily="34" charset="0"/>
                <a:cs typeface="Calibri" panose="020F0502020204030204" pitchFamily="34" charset="0"/>
              </a:rPr>
              <a:t>Comprensión de los datos</a:t>
            </a:r>
            <a:br>
              <a:rPr lang="es-MX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s-MX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05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Recolección de datos relevantes e identificación de los problemas de calidad</a:t>
            </a:r>
          </a:p>
        </p:txBody>
      </p:sp>
      <p:sp>
        <p:nvSpPr>
          <p:cNvPr id="6" name="TextBox 83">
            <a:extLst>
              <a:ext uri="{FF2B5EF4-FFF2-40B4-BE49-F238E27FC236}">
                <a16:creationId xmlns:a16="http://schemas.microsoft.com/office/drawing/2014/main" id="{7BB087D0-8B0D-435F-BFE0-3512924EE204}"/>
              </a:ext>
            </a:extLst>
          </p:cNvPr>
          <p:cNvSpPr txBox="1"/>
          <p:nvPr/>
        </p:nvSpPr>
        <p:spPr>
          <a:xfrm>
            <a:off x="3511550" y="3470275"/>
            <a:ext cx="1876425" cy="7842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200" b="1" dirty="0">
                <a:solidFill>
                  <a:srgbClr val="44546A"/>
                </a:solidFill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Preparación de los datos</a:t>
            </a:r>
            <a:br>
              <a:rPr lang="es-MX" sz="1200" b="1" dirty="0">
                <a:solidFill>
                  <a:srgbClr val="44546A"/>
                </a:solidFill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</a:br>
            <a:endParaRPr lang="es-MX" sz="1200" b="1" dirty="0">
              <a:solidFill>
                <a:srgbClr val="44546A"/>
              </a:solidFill>
              <a:latin typeface="Calibri" panose="020F0502020204030204" pitchFamily="34" charset="0"/>
              <a:ea typeface="Adobe Gothic Std B" panose="020B0800000000000000" pitchFamily="34" charset="-128"/>
              <a:cs typeface="Calibri" panose="020F0502020204030204" pitchFamily="34" charset="0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050" dirty="0"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Construir un conjunto final de datos</a:t>
            </a:r>
          </a:p>
        </p:txBody>
      </p:sp>
      <p:sp>
        <p:nvSpPr>
          <p:cNvPr id="7" name="Block Arc 17">
            <a:extLst>
              <a:ext uri="{FF2B5EF4-FFF2-40B4-BE49-F238E27FC236}">
                <a16:creationId xmlns:a16="http://schemas.microsoft.com/office/drawing/2014/main" id="{DF029510-9D78-434A-978D-07E4BE774F87}"/>
              </a:ext>
            </a:extLst>
          </p:cNvPr>
          <p:cNvSpPr/>
          <p:nvPr/>
        </p:nvSpPr>
        <p:spPr>
          <a:xfrm>
            <a:off x="1638300" y="2174875"/>
            <a:ext cx="1227138" cy="1227138"/>
          </a:xfrm>
          <a:prstGeom prst="blockArc">
            <a:avLst>
              <a:gd name="adj1" fmla="val 10800000"/>
              <a:gd name="adj2" fmla="val 21599656"/>
              <a:gd name="adj3" fmla="val 11195"/>
            </a:avLst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135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Block Arc 18">
            <a:extLst>
              <a:ext uri="{FF2B5EF4-FFF2-40B4-BE49-F238E27FC236}">
                <a16:creationId xmlns:a16="http://schemas.microsoft.com/office/drawing/2014/main" id="{F2F85963-1AC7-4AC1-A6A5-2D80750F7E91}"/>
              </a:ext>
            </a:extLst>
          </p:cNvPr>
          <p:cNvSpPr/>
          <p:nvPr/>
        </p:nvSpPr>
        <p:spPr>
          <a:xfrm flipV="1">
            <a:off x="2732088" y="2273300"/>
            <a:ext cx="1227137" cy="1227138"/>
          </a:xfrm>
          <a:prstGeom prst="blockArc">
            <a:avLst>
              <a:gd name="adj1" fmla="val 10800000"/>
              <a:gd name="adj2" fmla="val 21599656"/>
              <a:gd name="adj3" fmla="val 11195"/>
            </a:avLst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135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Block Arc 19">
            <a:extLst>
              <a:ext uri="{FF2B5EF4-FFF2-40B4-BE49-F238E27FC236}">
                <a16:creationId xmlns:a16="http://schemas.microsoft.com/office/drawing/2014/main" id="{B9413F99-D080-45B2-804B-9B210A79CED2}"/>
              </a:ext>
            </a:extLst>
          </p:cNvPr>
          <p:cNvSpPr/>
          <p:nvPr/>
        </p:nvSpPr>
        <p:spPr>
          <a:xfrm>
            <a:off x="3827463" y="2174875"/>
            <a:ext cx="1225550" cy="1227138"/>
          </a:xfrm>
          <a:prstGeom prst="blockArc">
            <a:avLst>
              <a:gd name="adj1" fmla="val 10800000"/>
              <a:gd name="adj2" fmla="val 21599656"/>
              <a:gd name="adj3" fmla="val 11195"/>
            </a:avLst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135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Block Arc 20">
            <a:extLst>
              <a:ext uri="{FF2B5EF4-FFF2-40B4-BE49-F238E27FC236}">
                <a16:creationId xmlns:a16="http://schemas.microsoft.com/office/drawing/2014/main" id="{4776B753-C4A6-4DC0-8ED5-50C49B5A5BA4}"/>
              </a:ext>
            </a:extLst>
          </p:cNvPr>
          <p:cNvSpPr/>
          <p:nvPr/>
        </p:nvSpPr>
        <p:spPr>
          <a:xfrm flipV="1">
            <a:off x="4921250" y="2284413"/>
            <a:ext cx="1227138" cy="1225550"/>
          </a:xfrm>
          <a:prstGeom prst="blockArc">
            <a:avLst>
              <a:gd name="adj1" fmla="val 10800000"/>
              <a:gd name="adj2" fmla="val 21599656"/>
              <a:gd name="adj3" fmla="val 11195"/>
            </a:avLst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135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Block Arc 21">
            <a:extLst>
              <a:ext uri="{FF2B5EF4-FFF2-40B4-BE49-F238E27FC236}">
                <a16:creationId xmlns:a16="http://schemas.microsoft.com/office/drawing/2014/main" id="{1FE82CAE-5468-415F-BB20-7D8BAC50558C}"/>
              </a:ext>
            </a:extLst>
          </p:cNvPr>
          <p:cNvSpPr/>
          <p:nvPr/>
        </p:nvSpPr>
        <p:spPr>
          <a:xfrm>
            <a:off x="6015038" y="2174875"/>
            <a:ext cx="1227137" cy="1227138"/>
          </a:xfrm>
          <a:prstGeom prst="blockArc">
            <a:avLst>
              <a:gd name="adj1" fmla="val 10800000"/>
              <a:gd name="adj2" fmla="val 21599656"/>
              <a:gd name="adj3" fmla="val 11195"/>
            </a:avLst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135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Block Arc 22">
            <a:extLst>
              <a:ext uri="{FF2B5EF4-FFF2-40B4-BE49-F238E27FC236}">
                <a16:creationId xmlns:a16="http://schemas.microsoft.com/office/drawing/2014/main" id="{77E21ECC-2117-4648-976F-489FAFFD2073}"/>
              </a:ext>
            </a:extLst>
          </p:cNvPr>
          <p:cNvSpPr/>
          <p:nvPr/>
        </p:nvSpPr>
        <p:spPr>
          <a:xfrm flipV="1">
            <a:off x="7108825" y="2273300"/>
            <a:ext cx="1227138" cy="1227138"/>
          </a:xfrm>
          <a:prstGeom prst="blockArc">
            <a:avLst>
              <a:gd name="adj1" fmla="val 10800000"/>
              <a:gd name="adj2" fmla="val 21599656"/>
              <a:gd name="adj3" fmla="val 11195"/>
            </a:avLst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135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Oval 26">
            <a:extLst>
              <a:ext uri="{FF2B5EF4-FFF2-40B4-BE49-F238E27FC236}">
                <a16:creationId xmlns:a16="http://schemas.microsoft.com/office/drawing/2014/main" id="{B1B59C24-0305-4B9E-B3C5-DC696627A9AA}"/>
              </a:ext>
            </a:extLst>
          </p:cNvPr>
          <p:cNvSpPr/>
          <p:nvPr/>
        </p:nvSpPr>
        <p:spPr>
          <a:xfrm>
            <a:off x="2012950" y="2533650"/>
            <a:ext cx="501650" cy="500063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Oval 30">
            <a:extLst>
              <a:ext uri="{FF2B5EF4-FFF2-40B4-BE49-F238E27FC236}">
                <a16:creationId xmlns:a16="http://schemas.microsoft.com/office/drawing/2014/main" id="{61ACF4D9-4CB3-4148-B613-993921CD0EE3}"/>
              </a:ext>
            </a:extLst>
          </p:cNvPr>
          <p:cNvSpPr/>
          <p:nvPr/>
        </p:nvSpPr>
        <p:spPr>
          <a:xfrm>
            <a:off x="3111500" y="2533650"/>
            <a:ext cx="501650" cy="500063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Oval 32">
            <a:extLst>
              <a:ext uri="{FF2B5EF4-FFF2-40B4-BE49-F238E27FC236}">
                <a16:creationId xmlns:a16="http://schemas.microsoft.com/office/drawing/2014/main" id="{7078C802-190C-405E-927F-37DE986EBDCF}"/>
              </a:ext>
            </a:extLst>
          </p:cNvPr>
          <p:cNvSpPr/>
          <p:nvPr/>
        </p:nvSpPr>
        <p:spPr>
          <a:xfrm>
            <a:off x="4202113" y="2533650"/>
            <a:ext cx="500062" cy="500063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Oval 33">
            <a:extLst>
              <a:ext uri="{FF2B5EF4-FFF2-40B4-BE49-F238E27FC236}">
                <a16:creationId xmlns:a16="http://schemas.microsoft.com/office/drawing/2014/main" id="{497801A5-7B4A-4E73-83A7-16FD6AFFFA32}"/>
              </a:ext>
            </a:extLst>
          </p:cNvPr>
          <p:cNvSpPr/>
          <p:nvPr/>
        </p:nvSpPr>
        <p:spPr>
          <a:xfrm>
            <a:off x="5295900" y="2533650"/>
            <a:ext cx="500063" cy="500063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Oval 34">
            <a:extLst>
              <a:ext uri="{FF2B5EF4-FFF2-40B4-BE49-F238E27FC236}">
                <a16:creationId xmlns:a16="http://schemas.microsoft.com/office/drawing/2014/main" id="{145FEE74-E936-46B4-915C-89AE91A87A67}"/>
              </a:ext>
            </a:extLst>
          </p:cNvPr>
          <p:cNvSpPr/>
          <p:nvPr/>
        </p:nvSpPr>
        <p:spPr>
          <a:xfrm>
            <a:off x="6389688" y="2533650"/>
            <a:ext cx="501650" cy="498475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Oval 35">
            <a:extLst>
              <a:ext uri="{FF2B5EF4-FFF2-40B4-BE49-F238E27FC236}">
                <a16:creationId xmlns:a16="http://schemas.microsoft.com/office/drawing/2014/main" id="{63395151-3516-4C1E-A21B-9293FC8A4908}"/>
              </a:ext>
            </a:extLst>
          </p:cNvPr>
          <p:cNvSpPr/>
          <p:nvPr/>
        </p:nvSpPr>
        <p:spPr>
          <a:xfrm>
            <a:off x="7485063" y="2533650"/>
            <a:ext cx="500062" cy="498475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Picture 2" descr="Resultado de imagen para data understanding icon">
            <a:extLst>
              <a:ext uri="{FF2B5EF4-FFF2-40B4-BE49-F238E27FC236}">
                <a16:creationId xmlns:a16="http://schemas.microsoft.com/office/drawing/2014/main" id="{F9696DA3-974D-47FB-8C49-5C00EB50B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8075" y="2638612"/>
            <a:ext cx="479764" cy="29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31" name="Gráfico 24" descr="Reunión">
            <a:extLst>
              <a:ext uri="{FF2B5EF4-FFF2-40B4-BE49-F238E27FC236}">
                <a16:creationId xmlns:a16="http://schemas.microsoft.com/office/drawing/2014/main" id="{0689C351-11F2-704C-8DEA-7635DA635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575" y="2590800"/>
            <a:ext cx="384175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2" name="Picture 2" descr="Resultado de imagen para data preparation icon">
            <a:extLst>
              <a:ext uri="{FF2B5EF4-FFF2-40B4-BE49-F238E27FC236}">
                <a16:creationId xmlns:a16="http://schemas.microsoft.com/office/drawing/2014/main" id="{FD0E984C-6FD4-8544-A97C-51FB6B62E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0700" y="2654300"/>
            <a:ext cx="307975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3" name="Picture 6" descr="Resultado de imagen para diagrama} icon">
            <a:extLst>
              <a:ext uri="{FF2B5EF4-FFF2-40B4-BE49-F238E27FC236}">
                <a16:creationId xmlns:a16="http://schemas.microsoft.com/office/drawing/2014/main" id="{437CED17-8447-8B47-AD4D-FAAB40CBB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700" y="2613025"/>
            <a:ext cx="350838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4" name="Gráfico 27" descr="Lista de comprobación">
            <a:extLst>
              <a:ext uri="{FF2B5EF4-FFF2-40B4-BE49-F238E27FC236}">
                <a16:creationId xmlns:a16="http://schemas.microsoft.com/office/drawing/2014/main" id="{D8DB20A3-F6E6-0D40-880C-C1FD5FE99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413" y="2613025"/>
            <a:ext cx="352425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5" name="Picture 4" descr="Resultado de imagen para deployment icon">
            <a:extLst>
              <a:ext uri="{FF2B5EF4-FFF2-40B4-BE49-F238E27FC236}">
                <a16:creationId xmlns:a16="http://schemas.microsoft.com/office/drawing/2014/main" id="{426D50AC-23A1-F244-AD9B-8CECA543D4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2538" y="2646363"/>
            <a:ext cx="269875" cy="27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TextBox 83">
            <a:extLst>
              <a:ext uri="{FF2B5EF4-FFF2-40B4-BE49-F238E27FC236}">
                <a16:creationId xmlns:a16="http://schemas.microsoft.com/office/drawing/2014/main" id="{D8BD969F-C686-40B4-9CC7-F609085987E3}"/>
              </a:ext>
            </a:extLst>
          </p:cNvPr>
          <p:cNvSpPr txBox="1"/>
          <p:nvPr/>
        </p:nvSpPr>
        <p:spPr>
          <a:xfrm>
            <a:off x="5713413" y="3479800"/>
            <a:ext cx="1876425" cy="11080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200" b="1" dirty="0">
                <a:solidFill>
                  <a:srgbClr val="44546A"/>
                </a:solidFill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Evaluación</a:t>
            </a:r>
            <a:br>
              <a:rPr lang="es-MX" sz="1200" b="1" dirty="0">
                <a:solidFill>
                  <a:srgbClr val="44546A"/>
                </a:solidFill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</a:br>
            <a:endParaRPr lang="es-MX" sz="1200" b="1" dirty="0">
              <a:solidFill>
                <a:srgbClr val="44546A"/>
              </a:solidFill>
              <a:latin typeface="Calibri" panose="020F0502020204030204" pitchFamily="34" charset="0"/>
              <a:ea typeface="Adobe Gothic Std B" panose="020B0800000000000000" pitchFamily="34" charset="-128"/>
              <a:cs typeface="Calibri" panose="020F0502020204030204" pitchFamily="34" charset="0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050" dirty="0"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Modelos con calidad para el análisis de datos y comparación con objetivos del proyecto</a:t>
            </a:r>
          </a:p>
        </p:txBody>
      </p:sp>
      <p:sp>
        <p:nvSpPr>
          <p:cNvPr id="26" name="TextBox 79">
            <a:extLst>
              <a:ext uri="{FF2B5EF4-FFF2-40B4-BE49-F238E27FC236}">
                <a16:creationId xmlns:a16="http://schemas.microsoft.com/office/drawing/2014/main" id="{9E9B52F9-9821-4C68-B171-C760E4BC39BD}"/>
              </a:ext>
            </a:extLst>
          </p:cNvPr>
          <p:cNvSpPr txBox="1"/>
          <p:nvPr/>
        </p:nvSpPr>
        <p:spPr>
          <a:xfrm>
            <a:off x="4508500" y="1412875"/>
            <a:ext cx="2051050" cy="785813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s-MX"/>
            </a:defPPr>
            <a:lvl1pPr algn="ctr">
              <a:defRPr sz="1000" b="1">
                <a:solidFill>
                  <a:srgbClr val="44546A"/>
                </a:solidFill>
                <a:latin typeface="Century Gothic" panose="020B0502020202020204" pitchFamily="34" charset="0"/>
                <a:ea typeface="Adobe Gothic Std B" panose="020B0800000000000000" pitchFamily="34" charset="-128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200" dirty="0">
                <a:latin typeface="Calibri" panose="020F0502020204030204" pitchFamily="34" charset="0"/>
                <a:cs typeface="Calibri" panose="020F0502020204030204" pitchFamily="34" charset="0"/>
              </a:rPr>
              <a:t>Modelado</a:t>
            </a:r>
            <a:br>
              <a:rPr lang="es-MX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s-MX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05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Incorporación de datos a las herramientas analíticas</a:t>
            </a:r>
          </a:p>
        </p:txBody>
      </p:sp>
      <p:sp>
        <p:nvSpPr>
          <p:cNvPr id="27" name="TextBox 79">
            <a:extLst>
              <a:ext uri="{FF2B5EF4-FFF2-40B4-BE49-F238E27FC236}">
                <a16:creationId xmlns:a16="http://schemas.microsoft.com/office/drawing/2014/main" id="{F6147FD8-C1B5-45AE-B0AD-8DA045C5246F}"/>
              </a:ext>
            </a:extLst>
          </p:cNvPr>
          <p:cNvSpPr txBox="1"/>
          <p:nvPr/>
        </p:nvSpPr>
        <p:spPr>
          <a:xfrm>
            <a:off x="6696075" y="1416050"/>
            <a:ext cx="2052638" cy="946150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es-MX"/>
            </a:defPPr>
            <a:lvl1pPr algn="ctr">
              <a:defRPr sz="1000" b="1">
                <a:solidFill>
                  <a:srgbClr val="44546A"/>
                </a:solidFill>
                <a:latin typeface="Century Gothic" panose="020B0502020202020204" pitchFamily="34" charset="0"/>
                <a:ea typeface="Adobe Gothic Std B" panose="020B0800000000000000" pitchFamily="34" charset="-128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200" dirty="0">
                <a:latin typeface="Calibri" panose="020F0502020204030204" pitchFamily="34" charset="0"/>
                <a:cs typeface="Calibri" panose="020F0502020204030204" pitchFamily="34" charset="0"/>
              </a:rPr>
              <a:t>Despliegue</a:t>
            </a:r>
            <a:br>
              <a:rPr lang="es-MX" sz="1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s-MX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105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Interpretar, organizar y presentar el conocimiento obtenido al cliente</a:t>
            </a:r>
          </a:p>
        </p:txBody>
      </p:sp>
      <p:sp>
        <p:nvSpPr>
          <p:cNvPr id="13339" name="CuadroTexto 43">
            <a:extLst>
              <a:ext uri="{FF2B5EF4-FFF2-40B4-BE49-F238E27FC236}">
                <a16:creationId xmlns:a16="http://schemas.microsoft.com/office/drawing/2014/main" id="{10A8A637-FAAC-E64A-A1DD-94DC7AB063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225" y="2239963"/>
            <a:ext cx="6746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s-MX" altLang="es-MX" sz="900" b="1">
                <a:latin typeface="Calibri" panose="020F0502020204030204" pitchFamily="34" charset="0"/>
                <a:cs typeface="Calibri" panose="020F0502020204030204" pitchFamily="34" charset="0"/>
              </a:rPr>
              <a:t>IBM (2012)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92A02-9E88-7748-802F-2AB2DD8D3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>
                <a:solidFill>
                  <a:srgbClr val="44546A"/>
                </a:solidFill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Comprensión del negocio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C0E48-E669-BA43-9F0C-AB20F4259F5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s-MX" sz="2800" dirty="0"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Entender los objetivos del proyecto</a:t>
            </a:r>
          </a:p>
          <a:p>
            <a:endParaRPr lang="en-US" dirty="0"/>
          </a:p>
        </p:txBody>
      </p:sp>
      <p:sp>
        <p:nvSpPr>
          <p:cNvPr id="6" name="Oval 26">
            <a:extLst>
              <a:ext uri="{FF2B5EF4-FFF2-40B4-BE49-F238E27FC236}">
                <a16:creationId xmlns:a16="http://schemas.microsoft.com/office/drawing/2014/main" id="{29AAF3DE-2CB1-BC4E-A1B5-810FC7322BEC}"/>
              </a:ext>
            </a:extLst>
          </p:cNvPr>
          <p:cNvSpPr/>
          <p:nvPr/>
        </p:nvSpPr>
        <p:spPr>
          <a:xfrm>
            <a:off x="8124775" y="324290"/>
            <a:ext cx="501650" cy="500063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Gráfico 24" descr="Reunión">
            <a:extLst>
              <a:ext uri="{FF2B5EF4-FFF2-40B4-BE49-F238E27FC236}">
                <a16:creationId xmlns:a16="http://schemas.microsoft.com/office/drawing/2014/main" id="{36A05215-9A1F-F844-B4D0-E9082217F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400" y="381440"/>
            <a:ext cx="384175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9233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1543A-CA06-E043-8019-792BF8C04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>
                <a:latin typeface="Calibri" panose="020F0502020204030204" pitchFamily="34" charset="0"/>
                <a:cs typeface="Calibri" panose="020F0502020204030204" pitchFamily="34" charset="0"/>
              </a:rPr>
              <a:t>Comprensión de los datos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078B-1C49-CC4A-83FB-99D74C5A3B9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MX" sz="2800" dirty="0">
                <a:latin typeface="Calibri" panose="020F0502020204030204" pitchFamily="34" charset="0"/>
                <a:cs typeface="Calibri" panose="020F0502020204030204" pitchFamily="34" charset="0"/>
              </a:rPr>
              <a:t>Recolección de datos relevantes e identificación de los problemas de calidad</a:t>
            </a:r>
          </a:p>
        </p:txBody>
      </p:sp>
      <p:sp>
        <p:nvSpPr>
          <p:cNvPr id="4" name="Oval 30">
            <a:extLst>
              <a:ext uri="{FF2B5EF4-FFF2-40B4-BE49-F238E27FC236}">
                <a16:creationId xmlns:a16="http://schemas.microsoft.com/office/drawing/2014/main" id="{92C48E3A-22F8-6F42-BE2B-B8EA7AF470E0}"/>
              </a:ext>
            </a:extLst>
          </p:cNvPr>
          <p:cNvSpPr/>
          <p:nvPr/>
        </p:nvSpPr>
        <p:spPr>
          <a:xfrm>
            <a:off x="8189840" y="318640"/>
            <a:ext cx="501650" cy="500063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2" descr="Resultado de imagen para data understanding icon">
            <a:extLst>
              <a:ext uri="{FF2B5EF4-FFF2-40B4-BE49-F238E27FC236}">
                <a16:creationId xmlns:a16="http://schemas.microsoft.com/office/drawing/2014/main" id="{106F3EB8-9D1C-F745-8FAB-3BD1D8E35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6415" y="423602"/>
            <a:ext cx="479764" cy="299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8575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C019A-2D48-1C41-8C9E-CCA6775F1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>
                <a:solidFill>
                  <a:srgbClr val="44546A"/>
                </a:solidFill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Preparación de los datos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519DD-9472-4F42-BC22-33C9E73C00C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s-MX" sz="2800" dirty="0"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Construir un conjunto final de datos</a:t>
            </a:r>
          </a:p>
          <a:p>
            <a:endParaRPr lang="en-US" dirty="0"/>
          </a:p>
        </p:txBody>
      </p:sp>
      <p:sp>
        <p:nvSpPr>
          <p:cNvPr id="4" name="Oval 32">
            <a:extLst>
              <a:ext uri="{FF2B5EF4-FFF2-40B4-BE49-F238E27FC236}">
                <a16:creationId xmlns:a16="http://schemas.microsoft.com/office/drawing/2014/main" id="{78E56904-8D6A-504A-9B4A-2CDDF66D4163}"/>
              </a:ext>
            </a:extLst>
          </p:cNvPr>
          <p:cNvSpPr/>
          <p:nvPr/>
        </p:nvSpPr>
        <p:spPr>
          <a:xfrm>
            <a:off x="8115821" y="326293"/>
            <a:ext cx="500062" cy="500063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2" descr="Resultado de imagen para data preparation icon">
            <a:extLst>
              <a:ext uri="{FF2B5EF4-FFF2-40B4-BE49-F238E27FC236}">
                <a16:creationId xmlns:a16="http://schemas.microsoft.com/office/drawing/2014/main" id="{F1460E39-667C-AD4F-99D1-AF8F1F576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408" y="446943"/>
            <a:ext cx="307975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5868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B7366-C51D-494E-968E-4A75537AD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>
                <a:latin typeface="Calibri" panose="020F0502020204030204" pitchFamily="34" charset="0"/>
                <a:cs typeface="Calibri" panose="020F0502020204030204" pitchFamily="34" charset="0"/>
              </a:rPr>
              <a:t>Modelado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F4474-9CCF-DB42-BE89-234403854FC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s-MX" sz="2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Incorporación de datos a las herramientas analíticas</a:t>
            </a:r>
          </a:p>
          <a:p>
            <a:endParaRPr lang="en-US" dirty="0"/>
          </a:p>
        </p:txBody>
      </p:sp>
      <p:sp>
        <p:nvSpPr>
          <p:cNvPr id="4" name="Oval 33">
            <a:extLst>
              <a:ext uri="{FF2B5EF4-FFF2-40B4-BE49-F238E27FC236}">
                <a16:creationId xmlns:a16="http://schemas.microsoft.com/office/drawing/2014/main" id="{D6DC88F8-3A1D-C649-9ED7-D4F6B15D4895}"/>
              </a:ext>
            </a:extLst>
          </p:cNvPr>
          <p:cNvSpPr/>
          <p:nvPr/>
        </p:nvSpPr>
        <p:spPr>
          <a:xfrm>
            <a:off x="8170324" y="318734"/>
            <a:ext cx="500063" cy="500063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6" descr="Resultado de imagen para diagrama} icon">
            <a:extLst>
              <a:ext uri="{FF2B5EF4-FFF2-40B4-BE49-F238E27FC236}">
                <a16:creationId xmlns:a16="http://schemas.microsoft.com/office/drawing/2014/main" id="{A03E329B-1C4C-4A49-924A-5266A0697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1124" y="398109"/>
            <a:ext cx="350838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5299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4692C-450D-004D-B26F-5EF1FB543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>
                <a:solidFill>
                  <a:srgbClr val="44546A"/>
                </a:solidFill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Evaluación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6D5BE-DE46-7642-A505-79579E650465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s-MX" sz="2800" dirty="0">
                <a:latin typeface="Calibri" panose="020F0502020204030204" pitchFamily="34" charset="0"/>
                <a:ea typeface="Adobe Gothic Std B" panose="020B0800000000000000" pitchFamily="34" charset="-128"/>
                <a:cs typeface="Calibri" panose="020F0502020204030204" pitchFamily="34" charset="0"/>
              </a:rPr>
              <a:t>Modelos con calidad para el análisis de datos y comparación con objetivos del proyecto</a:t>
            </a:r>
          </a:p>
          <a:p>
            <a:endParaRPr lang="en-US" dirty="0"/>
          </a:p>
        </p:txBody>
      </p:sp>
      <p:sp>
        <p:nvSpPr>
          <p:cNvPr id="4" name="Oval 34">
            <a:extLst>
              <a:ext uri="{FF2B5EF4-FFF2-40B4-BE49-F238E27FC236}">
                <a16:creationId xmlns:a16="http://schemas.microsoft.com/office/drawing/2014/main" id="{78C5B64F-A8E6-3348-B9B0-F563B986A7E1}"/>
              </a:ext>
            </a:extLst>
          </p:cNvPr>
          <p:cNvSpPr/>
          <p:nvPr/>
        </p:nvSpPr>
        <p:spPr>
          <a:xfrm>
            <a:off x="8160343" y="318734"/>
            <a:ext cx="501650" cy="498475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Gráfico 27" descr="Lista de comprobación">
            <a:extLst>
              <a:ext uri="{FF2B5EF4-FFF2-40B4-BE49-F238E27FC236}">
                <a16:creationId xmlns:a16="http://schemas.microsoft.com/office/drawing/2014/main" id="{70AED4C9-1106-4A49-A2D5-71623B58E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6068" y="398109"/>
            <a:ext cx="352425" cy="35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0906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2E124-1096-E941-8CA3-9CE2B1DB0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>
                <a:latin typeface="Calibri" panose="020F0502020204030204" pitchFamily="34" charset="0"/>
                <a:cs typeface="Calibri" panose="020F0502020204030204" pitchFamily="34" charset="0"/>
              </a:rPr>
              <a:t>Despliegue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0CD64-00B2-9D44-8F60-DA7E393C745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s-MX" sz="2800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Interpretar, organizar y presentar el conocimiento obtenido al cliente</a:t>
            </a:r>
          </a:p>
          <a:p>
            <a:endParaRPr lang="en-US" dirty="0"/>
          </a:p>
        </p:txBody>
      </p:sp>
      <p:sp>
        <p:nvSpPr>
          <p:cNvPr id="4" name="Oval 35">
            <a:extLst>
              <a:ext uri="{FF2B5EF4-FFF2-40B4-BE49-F238E27FC236}">
                <a16:creationId xmlns:a16="http://schemas.microsoft.com/office/drawing/2014/main" id="{EB54CD9B-D951-FC4A-9D9C-C9E5D1F84C3D}"/>
              </a:ext>
            </a:extLst>
          </p:cNvPr>
          <p:cNvSpPr/>
          <p:nvPr/>
        </p:nvSpPr>
        <p:spPr>
          <a:xfrm>
            <a:off x="8126933" y="324290"/>
            <a:ext cx="500062" cy="498475"/>
          </a:xfrm>
          <a:prstGeom prst="ellipse">
            <a:avLst/>
          </a:prstGeom>
          <a:solidFill>
            <a:srgbClr val="8497B0"/>
          </a:solidFill>
          <a:ln w="44450">
            <a:solidFill>
              <a:srgbClr val="D4DBE4"/>
            </a:solidFill>
          </a:ln>
          <a:effectLst>
            <a:outerShdw blurRad="38100" dist="25400" dir="5400000" algn="ctr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00" b="1" dirty="0">
              <a:solidFill>
                <a:prstClr val="white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Resultado de imagen para deployment icon">
            <a:extLst>
              <a:ext uri="{FF2B5EF4-FFF2-40B4-BE49-F238E27FC236}">
                <a16:creationId xmlns:a16="http://schemas.microsoft.com/office/drawing/2014/main" id="{072F3356-AD6D-1E4A-9715-E1E5935CA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4408" y="437003"/>
            <a:ext cx="269875" cy="27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38793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ainPr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D7663390-1AD8-4488-A23F-16904AB0972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164</Words>
  <Application>Microsoft Macintosh PowerPoint</Application>
  <PresentationFormat>On-screen Show (16:9)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Gill Sans MT</vt:lpstr>
      <vt:lpstr>Wingdings</vt:lpstr>
      <vt:lpstr>Wingdings 3</vt:lpstr>
      <vt:lpstr>TrainPres</vt:lpstr>
      <vt:lpstr>Nombre del Proyecto</vt:lpstr>
      <vt:lpstr>PowerPoint Presentation</vt:lpstr>
      <vt:lpstr>Comprensión del negocio</vt:lpstr>
      <vt:lpstr>Comprensión de los datos</vt:lpstr>
      <vt:lpstr>Preparación de los datos</vt:lpstr>
      <vt:lpstr>Modelado</vt:lpstr>
      <vt:lpstr>Evaluación</vt:lpstr>
      <vt:lpstr>Despliegue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2014-03-31T23:23:13Z</dcterms:created>
  <dcterms:modified xsi:type="dcterms:W3CDTF">2019-10-30T17:07:35Z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TC101671269990</vt:lpwstr>
  </property>
</Properties>
</file>

<file path=docProps/thumbnail.jpeg>
</file>